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2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4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6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9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5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9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6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3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6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7A8A-C274-4B31-B28E-89AAEF034F8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713A8-4676-453D-8E35-2E51E7E0D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1&amp;text=%D0%BA%D0%B0%D1%80%D1%82%D0%B8%D0%BD%D0%BA%D0%B8%20%D0%BF%D1%82%D0%B8%D1%87%D0%B5%D0%BA%20%D0%B4%D0%BB%D1%8F%20%D0%B4%D0%B5%D1%82%D0%B5%D0%B9&amp;img_url=http://www.clker.com/cliparts/7/d/8/4/13189693661780552777Goldfinch%20Side%20View.svg.thumb.png&amp;pos=50&amp;rpt=sim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artiny.ucoz.ru/photo/prazdniki/kreshhenie/skachat_besplatno/286-0-9405" TargetMode="External"/><Relationship Id="rId2" Type="http://schemas.openxmlformats.org/officeDocument/2006/relationships/hyperlink" Target="http://roditeli-i-deti.ucoz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italnya.ru/work/429933/" TargetMode="External"/><Relationship Id="rId4" Type="http://schemas.openxmlformats.org/officeDocument/2006/relationships/hyperlink" Target="http://blog.kp.ru/users/algor42/post19475299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0%20%D0%B7%D0%B8%D0%BC%D0%BD%D0%B8%D0%B9%20%D0%BB%D0%B5%D1%81&amp;img_url=http://img-fotki.yandex.ru/get/4114/nickita-log.0/0_2575e_c5b8ac8c_S&amp;pos=29&amp;rpt=simag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160240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chemeClr val="tx2"/>
                </a:solidFill>
              </a:rPr>
              <a:t>Зимующие птицы.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im6-tub-ru.yandex.net/i?id=274270259-0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965">
            <a:off x="683568" y="2276872"/>
            <a:ext cx="15121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01.chitalnya.ru/upload/298/63493784936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955">
            <a:off x="7380312" y="2132857"/>
            <a:ext cx="13681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tihi.ru/pics/2011/10/08/1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47" y="2180139"/>
            <a:ext cx="2808312" cy="18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6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08823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Arial"/>
              </a:rPr>
              <a:t>Синяя косынка,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Arial"/>
              </a:rPr>
              <a:t>темненькая спинка.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Arial"/>
              </a:rPr>
              <a:t>Маленькая птичка,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Arial"/>
              </a:rPr>
              <a:t>Звать её ...</a:t>
            </a:r>
          </a:p>
          <a:p>
            <a:endParaRPr lang="ru-RU" dirty="0"/>
          </a:p>
        </p:txBody>
      </p:sp>
      <p:pic>
        <p:nvPicPr>
          <p:cNvPr id="2050" name="Picture 2" descr="http://www.oboi.ws/wallpapers/12_8993_oboi_zimnjaja_reka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457950" cy="41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2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синица</a:t>
            </a:r>
          </a:p>
        </p:txBody>
      </p:sp>
      <p:pic>
        <p:nvPicPr>
          <p:cNvPr id="4" name="Рисунок 3" descr="http://ooo-vetcentr.ru/wp-content/uploads/2011/11/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76875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57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229600" cy="186166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Окраской–сероватая,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повадкой – вороватая, </a:t>
            </a:r>
            <a:endParaRPr lang="ru-RU" sz="2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2"/>
                </a:solidFill>
                <a:ea typeface="Times New Roman"/>
                <a:cs typeface="Arial"/>
              </a:rPr>
              <a:t>Каркунья</a:t>
            </a: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 хрипловатая.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http://img.videla.ru/les_zimoj/2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2484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5801/vaka212.5/0_3ff7a_f79aac9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717">
            <a:off x="522114" y="570351"/>
            <a:ext cx="4131419" cy="352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0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ворона</a:t>
            </a:r>
          </a:p>
        </p:txBody>
      </p:sp>
      <p:pic>
        <p:nvPicPr>
          <p:cNvPr id="4" name="Рисунок 3" descr="http://www.ljplus.ru/img4/v/i/vinos777/cro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98477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76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304256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Я – толстый, серый,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Под ногами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Хожу по городу кругами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И напрягаю толстый зоб,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Очаровать подругу чтоб.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img0.liveinternet.ru/images/attach/c/0/44/969/44969317_satarov_8_1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4277"/>
            <a:ext cx="4464496" cy="37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piccy.info/i2/23/39/4d085a97b87ae55d744f3186edb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77"/>
            <a:ext cx="4032448" cy="59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89240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голубь</a:t>
            </a:r>
          </a:p>
        </p:txBody>
      </p:sp>
      <p:pic>
        <p:nvPicPr>
          <p:cNvPr id="4" name="Рисунок 3" descr="http://img1.liveinternet.ru/images/attach/b/3/26/468/26468114_golu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7791"/>
            <a:ext cx="6912768" cy="4879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863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840760" cy="396043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Использованные </a:t>
            </a:r>
            <a:r>
              <a:rPr lang="ru-RU" dirty="0" err="1"/>
              <a:t>интернетресурсы</a:t>
            </a:r>
            <a:r>
              <a:rPr lang="ru-RU" dirty="0"/>
              <a:t>: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dirty="0">
                <a:latin typeface="Arial"/>
                <a:hlinkClick r:id="rId2"/>
              </a:rPr>
              <a:t>roditeli-i-deti.ucoz.ru</a:t>
            </a:r>
            <a:endParaRPr lang="ru-RU" dirty="0">
              <a:latin typeface="Arial"/>
            </a:endParaRP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kartiny.ucoz.ru</a:t>
            </a:r>
            <a:endParaRPr lang="ru-RU" dirty="0"/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blog.kp.ru</a:t>
            </a:r>
            <a:endParaRPr lang="ru-RU" dirty="0"/>
          </a:p>
          <a:p>
            <a:pPr marL="0" indent="0" algn="ctr">
              <a:buNone/>
            </a:pPr>
            <a:r>
              <a:rPr lang="en-US" dirty="0">
                <a:hlinkClick r:id="rId5"/>
              </a:rPr>
              <a:t>chitalnya.ru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27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3140968"/>
            <a:ext cx="5256584" cy="266429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Чик-чирик! 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 зернышкам прыг! 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Клюй, не робей! 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Кто это?.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club.foto.ru/gallery/images/photo/2006/01/23/557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72">
            <a:off x="5067173" y="417927"/>
            <a:ext cx="3694662" cy="269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18/stich0323.18/0_d130_99ea0827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20480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4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7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воробей</a:t>
            </a:r>
          </a:p>
        </p:txBody>
      </p:sp>
      <p:pic>
        <p:nvPicPr>
          <p:cNvPr id="3074" name="Picture 2" descr="http://img-fotki.yandex.ru/get/2709/batjanja69.c/0_6b95_88a762fc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3883"/>
            <a:ext cx="6457950" cy="51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4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Все время стучит,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Деревья долбит.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Но их не калечит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А только лечит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://wallpaper.goodfon.ru/image/20685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632494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5-tub-ru.yandex.net/i?id=283909873-3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639">
            <a:off x="4408002" y="3540055"/>
            <a:ext cx="4019322" cy="275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8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дятел</a:t>
            </a:r>
          </a:p>
        </p:txBody>
      </p:sp>
      <p:pic>
        <p:nvPicPr>
          <p:cNvPr id="4" name="Рисунок 3" descr="http://www.tverlife.ru/img/news/39238/169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76875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30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4482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Эта хищница болтлива,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Воровата, суетлива,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Стрекотунья белобока,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А зовут ее ...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http://napoleondog.narod.ru/zima_l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280x720.photodesktop.ru/_ph/50/724445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836">
            <a:off x="4233384" y="761067"/>
            <a:ext cx="4428392" cy="30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5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сорока</a:t>
            </a:r>
          </a:p>
        </p:txBody>
      </p:sp>
      <p:pic>
        <p:nvPicPr>
          <p:cNvPr id="5124" name="Picture 4" descr="http://img-fotki.yandex.ru/get/4612/34125599.58/0_57693_abd5ce5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57950" cy="48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0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49080"/>
            <a:ext cx="8784976" cy="237626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Красногрудый, чернокрылый, 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Любит зёрнышки клевать, 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С первым снегом на рябине </a:t>
            </a:r>
            <a:endParaRPr lang="en-US" b="1" dirty="0">
              <a:solidFill>
                <a:srgbClr val="C00000"/>
              </a:solidFill>
              <a:ea typeface="Times New Roman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Он появится</a:t>
            </a:r>
            <a:r>
              <a:rPr lang="en-US" b="1" dirty="0">
                <a:solidFill>
                  <a:srgbClr val="C00000"/>
                </a:solidFill>
                <a:ea typeface="Times New Roman"/>
                <a:cs typeface="Arial"/>
              </a:rPr>
              <a:t> </a:t>
            </a: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опять.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img-fotki.yandex.ru/get/5413/124075818.42/0_71348_dae0876d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173">
            <a:off x="294900" y="306987"/>
            <a:ext cx="6025902" cy="37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47.radikal.ru/i116/1112/d7/10d706833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24839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снегирь</a:t>
            </a:r>
          </a:p>
        </p:txBody>
      </p:sp>
      <p:pic>
        <p:nvPicPr>
          <p:cNvPr id="4" name="Рисунок 3" descr="http://photographers.com.ua/thumbnails/pictures/615/800x_dsc1110_h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62473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489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140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Зимующие птицы.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птицы.</dc:title>
  <dc:creator>Пользователь Windows</dc:creator>
  <cp:lastModifiedBy>Subzero</cp:lastModifiedBy>
  <cp:revision>19</cp:revision>
  <dcterms:created xsi:type="dcterms:W3CDTF">2012-12-26T11:42:25Z</dcterms:created>
  <dcterms:modified xsi:type="dcterms:W3CDTF">2024-04-13T08:31:42Z</dcterms:modified>
</cp:coreProperties>
</file>